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1AA"/>
    <a:srgbClr val="B5DFD1"/>
    <a:srgbClr val="2AE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12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87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44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0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37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13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1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84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04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7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22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3B1A-E47C-4833-9E45-2E3E48917511}" type="datetimeFigureOut">
              <a:rPr lang="nl-NL" smtClean="0"/>
              <a:t>12-07-21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814F-6C1B-41D2-9D54-3C0682B04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67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453" t="24698" r="9830" b="1106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82" t="25621" r="9822" b="126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6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2192120" imgH="7620120" progId="Acrobat.Document.DC">
                  <p:embed/>
                </p:oleObj>
              </mc:Choice>
              <mc:Fallback>
                <p:oleObj name="Acrobat Document" r:id="rId3" imgW="12192120" imgH="7620120" progId="Acrobat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0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BD2C4A363E746B7BF6284644370EB" ma:contentTypeVersion="9" ma:contentTypeDescription="Een nieuw document maken." ma:contentTypeScope="" ma:versionID="2cb1f58d16ccfcf7b8385848bfa22b85">
  <xsd:schema xmlns:xsd="http://www.w3.org/2001/XMLSchema" xmlns:xs="http://www.w3.org/2001/XMLSchema" xmlns:p="http://schemas.microsoft.com/office/2006/metadata/properties" xmlns:ns2="d9515ac0-f3bd-4cd9-9cec-c8258829a370" targetNamespace="http://schemas.microsoft.com/office/2006/metadata/properties" ma:root="true" ma:fieldsID="083ab80821cff929b81614db16c32692" ns2:_="">
    <xsd:import namespace="d9515ac0-f3bd-4cd9-9cec-c8258829a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15ac0-f3bd-4cd9-9cec-c8258829a3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0C2895-3E79-4C87-990A-F08D390D316F}"/>
</file>

<file path=customXml/itemProps2.xml><?xml version="1.0" encoding="utf-8"?>
<ds:datastoreItem xmlns:ds="http://schemas.openxmlformats.org/officeDocument/2006/customXml" ds:itemID="{1D0A7047-1AFE-48C9-BDE3-5F100A2FC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CCB33-8B3C-4D00-BBA8-12C6A4A5D37D}">
  <ds:schemaRefs>
    <ds:schemaRef ds:uri="d665bda0-32f6-4388-bc96-c7f43a2006b3"/>
    <ds:schemaRef ds:uri="http://purl.org/dc/terms/"/>
    <ds:schemaRef ds:uri="http://www.w3.org/XML/1998/namespace"/>
    <ds:schemaRef ds:uri="http://schemas.microsoft.com/office/2006/documentManagement/types"/>
    <ds:schemaRef ds:uri="41d31240-3f9b-4160-aa9d-7e114304e6cc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Macintosh PowerPoint</Application>
  <PresentationFormat>Breedbeeld</PresentationFormat>
  <Paragraphs>0</Paragraphs>
  <Slides>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Acrobat Document</vt:lpstr>
      <vt:lpstr>PowerPoint-presentatie</vt:lpstr>
      <vt:lpstr>PowerPoint-presentatie</vt:lpstr>
      <vt:lpstr>PowerPoint-presentatie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J.D. Zijlstra</dc:creator>
  <cp:lastModifiedBy>Microsoft Office User</cp:lastModifiedBy>
  <cp:revision>25</cp:revision>
  <dcterms:created xsi:type="dcterms:W3CDTF">2021-05-13T10:59:53Z</dcterms:created>
  <dcterms:modified xsi:type="dcterms:W3CDTF">2021-07-12T07:44:45Z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0x010100B90BD2C4A363E746B7BF6284644370EB</vt:lpwstr>
  </property>
</Properties>
</file>