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23FD-1ABE-4A90-9E31-D378BD124567}" type="datetimeFigureOut">
              <a:rPr lang="nl-NL" smtClean="0"/>
              <a:t>17-1-2022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F52-AC9C-4452-BEF3-36B872A543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6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23FD-1ABE-4A90-9E31-D378BD124567}" type="datetimeFigureOut">
              <a:rPr lang="nl-NL" smtClean="0"/>
              <a:t>17-1-2022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F52-AC9C-4452-BEF3-36B872A543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52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23FD-1ABE-4A90-9E31-D378BD124567}" type="datetimeFigureOut">
              <a:rPr lang="nl-NL" smtClean="0"/>
              <a:t>17-1-2022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F52-AC9C-4452-BEF3-36B872A543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57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23FD-1ABE-4A90-9E31-D378BD124567}" type="datetimeFigureOut">
              <a:rPr lang="nl-NL" smtClean="0"/>
              <a:t>17-1-2022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F52-AC9C-4452-BEF3-36B872A543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1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23FD-1ABE-4A90-9E31-D378BD124567}" type="datetimeFigureOut">
              <a:rPr lang="nl-NL" smtClean="0"/>
              <a:t>17-1-2022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F52-AC9C-4452-BEF3-36B872A543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89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23FD-1ABE-4A90-9E31-D378BD124567}" type="datetimeFigureOut">
              <a:rPr lang="nl-NL" smtClean="0"/>
              <a:t>17-1-2022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F52-AC9C-4452-BEF3-36B872A543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8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23FD-1ABE-4A90-9E31-D378BD124567}" type="datetimeFigureOut">
              <a:rPr lang="nl-NL" smtClean="0"/>
              <a:t>17-1-2022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F52-AC9C-4452-BEF3-36B872A543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36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23FD-1ABE-4A90-9E31-D378BD124567}" type="datetimeFigureOut">
              <a:rPr lang="nl-NL" smtClean="0"/>
              <a:t>17-1-2022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F52-AC9C-4452-BEF3-36B872A543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34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23FD-1ABE-4A90-9E31-D378BD124567}" type="datetimeFigureOut">
              <a:rPr lang="nl-NL" smtClean="0"/>
              <a:t>17-1-2022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F52-AC9C-4452-BEF3-36B872A543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160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23FD-1ABE-4A90-9E31-D378BD124567}" type="datetimeFigureOut">
              <a:rPr lang="nl-NL" smtClean="0"/>
              <a:t>17-1-2022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F52-AC9C-4452-BEF3-36B872A543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03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23FD-1ABE-4A90-9E31-D378BD124567}" type="datetimeFigureOut">
              <a:rPr lang="nl-NL" smtClean="0"/>
              <a:t>17-1-2022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4F52-AC9C-4452-BEF3-36B872A543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221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423FD-1ABE-4A90-9E31-D378BD124567}" type="datetimeFigureOut">
              <a:rPr lang="nl-NL" smtClean="0"/>
              <a:t>17-1-2022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04F52-AC9C-4452-BEF3-36B872A543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03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al 30"/>
          <p:cNvSpPr/>
          <p:nvPr/>
        </p:nvSpPr>
        <p:spPr>
          <a:xfrm>
            <a:off x="3579159" y="4647831"/>
            <a:ext cx="4972082" cy="6201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  <a:latin typeface="+mj-lt"/>
              </a:rPr>
              <a:t>Studenten van verschillende opleidingen</a:t>
            </a:r>
          </a:p>
        </p:txBody>
      </p:sp>
      <p:sp>
        <p:nvSpPr>
          <p:cNvPr id="29" name="Ovaal 28"/>
          <p:cNvSpPr/>
          <p:nvPr/>
        </p:nvSpPr>
        <p:spPr>
          <a:xfrm>
            <a:off x="659429" y="2061879"/>
            <a:ext cx="10744455" cy="10040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+mj-lt"/>
            </a:endParaRPr>
          </a:p>
          <a:p>
            <a:pPr algn="ctr"/>
            <a:r>
              <a:rPr lang="nl-NL" dirty="0">
                <a:solidFill>
                  <a:schemeClr val="tx1"/>
                </a:solidFill>
                <a:latin typeface="+mj-lt"/>
              </a:rPr>
              <a:t>3 Noord</a:t>
            </a:r>
          </a:p>
        </p:txBody>
      </p:sp>
      <p:sp>
        <p:nvSpPr>
          <p:cNvPr id="4" name="Ovaal 3"/>
          <p:cNvSpPr/>
          <p:nvPr/>
        </p:nvSpPr>
        <p:spPr>
          <a:xfrm>
            <a:off x="1701457" y="1210231"/>
            <a:ext cx="1353671" cy="135367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  <a:latin typeface="+mj-lt"/>
              </a:rPr>
              <a:t>Project- &amp; Levensloop-teams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952298" y="933231"/>
            <a:ext cx="838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latin typeface="+mj-lt"/>
              </a:rPr>
              <a:t>Groningen</a:t>
            </a:r>
          </a:p>
        </p:txBody>
      </p:sp>
      <p:sp>
        <p:nvSpPr>
          <p:cNvPr id="24" name="Ovaal 23"/>
          <p:cNvSpPr/>
          <p:nvPr/>
        </p:nvSpPr>
        <p:spPr>
          <a:xfrm>
            <a:off x="5364655" y="1210230"/>
            <a:ext cx="1353670" cy="13536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  <a:latin typeface="+mj-lt"/>
              </a:rPr>
              <a:t>Project- &amp; Levensloop-teams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5677173" y="911227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latin typeface="+mj-lt"/>
              </a:rPr>
              <a:t>Friesland</a:t>
            </a:r>
          </a:p>
        </p:txBody>
      </p:sp>
      <p:sp>
        <p:nvSpPr>
          <p:cNvPr id="26" name="Ovaal 25"/>
          <p:cNvSpPr/>
          <p:nvPr/>
        </p:nvSpPr>
        <p:spPr>
          <a:xfrm>
            <a:off x="8709443" y="1210230"/>
            <a:ext cx="1353671" cy="135367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  <a:latin typeface="+mj-lt"/>
              </a:rPr>
              <a:t>Project- &amp; Levensloop-teams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041728" y="933231"/>
            <a:ext cx="689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>
                <a:latin typeface="+mj-lt"/>
              </a:rPr>
              <a:t>Drenthe</a:t>
            </a:r>
          </a:p>
        </p:txBody>
      </p:sp>
      <p:sp>
        <p:nvSpPr>
          <p:cNvPr id="30" name="Ovaal 29"/>
          <p:cNvSpPr/>
          <p:nvPr/>
        </p:nvSpPr>
        <p:spPr>
          <a:xfrm>
            <a:off x="5143584" y="4098869"/>
            <a:ext cx="1809688" cy="62014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  <a:latin typeface="+mj-lt"/>
              </a:rPr>
              <a:t>Onderzoeksteam / IWP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2569253" y="3320787"/>
            <a:ext cx="11608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latin typeface="+mj-lt"/>
              </a:rPr>
              <a:t>Pauline &amp; Petrick</a:t>
            </a:r>
          </a:p>
        </p:txBody>
      </p:sp>
      <p:sp>
        <p:nvSpPr>
          <p:cNvPr id="63" name="Tekstvak 62"/>
          <p:cNvSpPr txBox="1"/>
          <p:nvPr/>
        </p:nvSpPr>
        <p:spPr>
          <a:xfrm>
            <a:off x="4716154" y="3335233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latin typeface="+mj-lt"/>
              </a:rPr>
              <a:t>Inge &amp; Petrick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7709363" y="3367631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latin typeface="+mj-lt"/>
              </a:rPr>
              <a:t>Inge &amp; Petrick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3027537" y="72533"/>
            <a:ext cx="582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>
                <a:latin typeface="+mj-lt"/>
              </a:rPr>
              <a:t>Samenwerkingsstructuur Levensloopaanpak &amp; actieonderzoek</a:t>
            </a:r>
          </a:p>
        </p:txBody>
      </p:sp>
      <p:cxnSp>
        <p:nvCxnSpPr>
          <p:cNvPr id="7" name="Gekromde verbindingslijn 6"/>
          <p:cNvCxnSpPr>
            <a:stCxn id="4" idx="4"/>
            <a:endCxn id="30" idx="1"/>
          </p:cNvCxnSpPr>
          <p:nvPr/>
        </p:nvCxnSpPr>
        <p:spPr>
          <a:xfrm rot="16200000" flipH="1">
            <a:off x="3080558" y="1861637"/>
            <a:ext cx="1625785" cy="3030314"/>
          </a:xfrm>
          <a:prstGeom prst="curved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Gekromde verbindingslijn 26"/>
          <p:cNvCxnSpPr>
            <a:stCxn id="24" idx="2"/>
          </p:cNvCxnSpPr>
          <p:nvPr/>
        </p:nvCxnSpPr>
        <p:spPr>
          <a:xfrm rot="10800000" flipH="1" flipV="1">
            <a:off x="5364654" y="1887064"/>
            <a:ext cx="468069" cy="2211803"/>
          </a:xfrm>
          <a:prstGeom prst="curvedConnector4">
            <a:avLst>
              <a:gd name="adj1" fmla="val -48839"/>
              <a:gd name="adj2" fmla="val 65301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Gekromde verbindingslijn 31"/>
          <p:cNvCxnSpPr>
            <a:stCxn id="26" idx="4"/>
            <a:endCxn id="30" idx="7"/>
          </p:cNvCxnSpPr>
          <p:nvPr/>
        </p:nvCxnSpPr>
        <p:spPr>
          <a:xfrm rot="5400000">
            <a:off x="7224371" y="2027779"/>
            <a:ext cx="1625786" cy="2698030"/>
          </a:xfrm>
          <a:prstGeom prst="curved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met pijl 46"/>
          <p:cNvCxnSpPr>
            <a:stCxn id="29" idx="4"/>
            <a:endCxn id="30" idx="0"/>
          </p:cNvCxnSpPr>
          <p:nvPr/>
        </p:nvCxnSpPr>
        <p:spPr>
          <a:xfrm>
            <a:off x="6031657" y="3065926"/>
            <a:ext cx="16771" cy="10329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6014903" y="3245989"/>
            <a:ext cx="10005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latin typeface="+mj-lt"/>
              </a:rPr>
              <a:t>Inge &amp; Pauline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0" y="5473005"/>
            <a:ext cx="99418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De praktijkvraagstukken worden door het Project-/Levensloopteam en het onderzoeksteam gezamenlijk bepaald. Deze worden regelmatig besproken voor continue afstemming.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De primaire contactpersonen die de verbinding tussen het Project-/Levensloopteam en het onderzoeksteam vormen zijn: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nl-NL" sz="1200" dirty="0"/>
              <a:t>In Groningen: Pauline &amp; </a:t>
            </a:r>
            <a:r>
              <a:rPr lang="nl-NL" sz="1200" dirty="0" err="1"/>
              <a:t>Petrick</a:t>
            </a:r>
            <a:endParaRPr lang="nl-NL" sz="1200" dirty="0"/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nl-NL" sz="1200" dirty="0"/>
              <a:t>In Friesland: Inge &amp; </a:t>
            </a:r>
            <a:r>
              <a:rPr lang="nl-NL" sz="1200" dirty="0" err="1"/>
              <a:t>Petrick</a:t>
            </a:r>
            <a:endParaRPr lang="nl-NL" sz="1200" dirty="0"/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nl-NL" sz="1200" dirty="0"/>
              <a:t>In Drenthe: Inge &amp; </a:t>
            </a:r>
            <a:r>
              <a:rPr lang="nl-NL" sz="1200" dirty="0" err="1"/>
              <a:t>Petrick</a:t>
            </a:r>
            <a:endParaRPr lang="nl-NL" sz="1200" dirty="0"/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nl-NL" sz="1200" dirty="0"/>
              <a:t>In 3Noord: Inge &amp; Pauline </a:t>
            </a:r>
          </a:p>
        </p:txBody>
      </p:sp>
    </p:spTree>
    <p:extLst>
      <p:ext uri="{BB962C8B-B14F-4D97-AF65-F5344CB8AC3E}">
        <p14:creationId xmlns:p14="http://schemas.microsoft.com/office/powerpoint/2010/main" val="14353577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0BD2C4A363E746B7BF6284644370EB" ma:contentTypeVersion="9" ma:contentTypeDescription="Een nieuw document maken." ma:contentTypeScope="" ma:versionID="2cb1f58d16ccfcf7b8385848bfa22b85">
  <xsd:schema xmlns:xsd="http://www.w3.org/2001/XMLSchema" xmlns:xs="http://www.w3.org/2001/XMLSchema" xmlns:p="http://schemas.microsoft.com/office/2006/metadata/properties" xmlns:ns2="d9515ac0-f3bd-4cd9-9cec-c8258829a370" targetNamespace="http://schemas.microsoft.com/office/2006/metadata/properties" ma:root="true" ma:fieldsID="083ab80821cff929b81614db16c32692" ns2:_="">
    <xsd:import namespace="d9515ac0-f3bd-4cd9-9cec-c8258829a3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515ac0-f3bd-4cd9-9cec-c8258829a3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622418-CB1F-44AD-9A3D-CA86713909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515ac0-f3bd-4cd9-9cec-c8258829a3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B40979-34BF-4BA9-81FB-D91EE63A4C64}">
  <ds:schemaRefs>
    <ds:schemaRef ds:uri="http://schemas.microsoft.com/office/infopath/2007/PartnerControls"/>
    <ds:schemaRef ds:uri="41d31240-3f9b-4160-aa9d-7e114304e6cc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665bda0-32f6-4388-bc96-c7f43a2006b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9CACFF2-4650-4800-9B8A-181ABD2CFF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100</Words>
  <Application>Microsoft Office PowerPoint</Application>
  <PresentationFormat>Breedbeeld</PresentationFormat>
  <Paragraphs>21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Simon Venema</dc:creator>
  <cp:lastModifiedBy>Maaike Bolhuis | EDC Retail B.V.</cp:lastModifiedBy>
  <cp:revision>10</cp:revision>
  <dcterms:created xsi:type="dcterms:W3CDTF">2020-11-24T14:20:59Z</dcterms:created>
  <dcterms:modified xsi:type="dcterms:W3CDTF">2022-01-17T10:11:54Z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0x010100B90BD2C4A363E746B7BF6284644370EB</vt:lpwstr>
  </property>
</Properties>
</file>